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972" r:id="rId1"/>
  </p:sldMasterIdLst>
  <p:notesMasterIdLst>
    <p:notesMasterId r:id="rId8"/>
  </p:notesMasterIdLst>
  <p:sldIdLst>
    <p:sldId id="742" r:id="rId2"/>
    <p:sldId id="743" r:id="rId3"/>
    <p:sldId id="744" r:id="rId4"/>
    <p:sldId id="745" r:id="rId5"/>
    <p:sldId id="746" r:id="rId6"/>
    <p:sldId id="747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5" d="100"/>
          <a:sy n="45" d="100"/>
        </p:scale>
        <p:origin x="288" y="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3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734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735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736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737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73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609081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9AB3A824-1A51-4B26-AD58-A6D8E14F6C04}" type="datetimeFigureOut">
              <a:rPr lang="en-US" smtClean="0"/>
              <a:t>7/30/2022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095224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162C4-EDD9-4389-A98B-B87ECEA2A816}" type="datetimeFigureOut">
              <a:rPr lang="en-US" smtClean="0"/>
              <a:t>7/30/2022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97838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059C3-6A89-4494-99FF-5A4D6FFD50EB}" type="datetimeFigureOut">
              <a:rPr lang="en-US" smtClean="0"/>
              <a:t>7/30/2022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856529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4B2F-12DE-47F5-8894-472B206D2E1E}" type="datetimeFigureOut">
              <a:rPr lang="en-US" smtClean="0"/>
              <a:t>7/30/2022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28467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0E46F-7819-4ACF-B48B-48222C2ACC88}" type="datetimeFigureOut">
              <a:rPr lang="en-US" smtClean="0"/>
              <a:t>7/30/2022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575326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F3416-4057-4DAA-829D-4CA07428D088}" type="datetimeFigureOut">
              <a:rPr lang="en-US" smtClean="0"/>
              <a:t>7/30/2022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818374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D9284-D300-4297-87F7-E791DCC15DB1}" type="datetimeFigureOut">
              <a:rPr lang="en-US" smtClean="0"/>
              <a:t>7/30/2022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03395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525BB-DA17-4BA0-B3C8-3AC3ABC827E6}" type="datetimeFigureOut">
              <a:rPr lang="en-US" smtClean="0"/>
              <a:t>7/30/2022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994143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C4C9A-3960-41CF-A4E9-2A8FB932454B}" type="datetimeFigureOut">
              <a:rPr lang="en-US" smtClean="0"/>
              <a:t>7/30/2022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51966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C1C18-307B-4F68-A007-B5B542270E8D}" type="datetimeFigureOut">
              <a:rPr lang="en-US" smtClean="0"/>
              <a:t>7/30/2022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40252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C1C18-307B-4F68-A007-B5B542270E8D}" type="datetimeFigureOut">
              <a:rPr lang="en-US" smtClean="0"/>
              <a:t>7/30/2022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05134069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C1C18-307B-4F68-A007-B5B542270E8D}" type="datetimeFigureOut">
              <a:rPr lang="en-US" smtClean="0"/>
              <a:t>7/30/2022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846395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C1C18-307B-4F68-A007-B5B542270E8D}" type="datetimeFigureOut">
              <a:rPr lang="en-US" smtClean="0"/>
              <a:t>7/30/2022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8964573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C1C18-307B-4F68-A007-B5B542270E8D}" type="datetimeFigureOut">
              <a:rPr lang="en-US" smtClean="0"/>
              <a:t>7/30/2022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61289289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C1C18-307B-4F68-A007-B5B542270E8D}" type="datetimeFigureOut">
              <a:rPr lang="en-US" smtClean="0"/>
              <a:t>7/30/2022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94116941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7E33E-8B18-4087-B112-809917729534}" type="datetimeFigureOut">
              <a:rPr lang="en-US" smtClean="0"/>
              <a:t>7/30/2022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6423866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FE419-2371-464F-8239-3959401C3561}" type="datetimeFigureOut">
              <a:rPr lang="en-US" smtClean="0"/>
              <a:t>7/30/2022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926550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3CBC1C18-307B-4F68-A007-B5B542270E8D}" type="datetimeFigureOut">
              <a:rPr lang="en-US" smtClean="0"/>
              <a:t>7/30/2022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09610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3" r:id="rId1"/>
    <p:sldLayoutId id="2147483974" r:id="rId2"/>
    <p:sldLayoutId id="2147483975" r:id="rId3"/>
    <p:sldLayoutId id="2147483976" r:id="rId4"/>
    <p:sldLayoutId id="2147483977" r:id="rId5"/>
    <p:sldLayoutId id="2147483978" r:id="rId6"/>
    <p:sldLayoutId id="2147483979" r:id="rId7"/>
    <p:sldLayoutId id="2147483980" r:id="rId8"/>
    <p:sldLayoutId id="2147483981" r:id="rId9"/>
    <p:sldLayoutId id="2147483982" r:id="rId10"/>
    <p:sldLayoutId id="2147483983" r:id="rId11"/>
    <p:sldLayoutId id="2147483984" r:id="rId12"/>
    <p:sldLayoutId id="2147483985" r:id="rId13"/>
    <p:sldLayoutId id="2147483986" r:id="rId14"/>
    <p:sldLayoutId id="2147483987" r:id="rId15"/>
    <p:sldLayoutId id="2147483988" r:id="rId16"/>
    <p:sldLayoutId id="2147483989" r:id="rId17"/>
  </p:sldLayoutIdLst>
  <p:hf sldNum="0"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048634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IN" altLang="en-US" sz="3100" b="1" dirty="0" err="1"/>
              <a:t>डॉ</a:t>
            </a:r>
            <a:r>
              <a:rPr lang="en-US" altLang="en-US" sz="3100" b="1" dirty="0"/>
              <a:t>.</a:t>
            </a:r>
            <a:r>
              <a:rPr lang="en-IN" altLang="en-US" sz="3100" b="1" dirty="0" err="1"/>
              <a:t>भीमराव</a:t>
            </a:r>
            <a:r>
              <a:rPr lang="en-US" altLang="en-US" sz="3100" b="1" dirty="0"/>
              <a:t> </a:t>
            </a:r>
            <a:r>
              <a:rPr lang="en-IN" altLang="en-US" sz="3100" b="1" dirty="0" err="1"/>
              <a:t>अम्बेडकर</a:t>
            </a:r>
            <a:r>
              <a:rPr lang="en-US" altLang="en-US" sz="3100" b="1" dirty="0"/>
              <a:t> </a:t>
            </a:r>
            <a:r>
              <a:rPr lang="en-US" altLang="en-US" sz="3100" b="1" dirty="0" err="1"/>
              <a:t>के</a:t>
            </a:r>
            <a:r>
              <a:rPr lang="en-US" altLang="en-US" sz="3100" b="1" dirty="0"/>
              <a:t> </a:t>
            </a:r>
            <a:r>
              <a:rPr lang="en-IN" altLang="en-US" sz="3100" b="1" dirty="0" err="1"/>
              <a:t>सामाजिक</a:t>
            </a:r>
            <a:r>
              <a:rPr lang="en-US" altLang="en-US" sz="3100" b="1" dirty="0"/>
              <a:t> </a:t>
            </a:r>
            <a:r>
              <a:rPr lang="en-IN" altLang="en-US" sz="3100" b="1" dirty="0" err="1"/>
              <a:t>न्याय</a:t>
            </a:r>
            <a:r>
              <a:rPr lang="en-US" altLang="en-US" sz="3100" b="1" dirty="0"/>
              <a:t> </a:t>
            </a:r>
            <a:r>
              <a:rPr lang="en-IN" altLang="en-US" sz="3100" b="1" dirty="0" err="1"/>
              <a:t>सम्बंधी</a:t>
            </a:r>
            <a:r>
              <a:rPr lang="en-US" altLang="en-US" sz="3100" b="1" dirty="0"/>
              <a:t> </a:t>
            </a:r>
            <a:r>
              <a:rPr lang="en-US" altLang="en-US" sz="3100" b="1" dirty="0" err="1"/>
              <a:t>विचार</a:t>
            </a:r>
            <a:r>
              <a:rPr lang="en-US" altLang="en-US" dirty="0"/>
              <a:t/>
            </a:r>
            <a:br>
              <a:rPr lang="en-US" altLang="en-US" dirty="0"/>
            </a:br>
            <a:endParaRPr lang="en-IN" dirty="0"/>
          </a:p>
        </p:txBody>
      </p:sp>
      <p:sp>
        <p:nvSpPr>
          <p:cNvPr id="1048636" name="Subtitle 104863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7" name="Title 104863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48638" name="Content Placeholder 1048637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IN" altLang="en-US" sz="4000" b="1"/>
              <a:t>वर्ण</a:t>
            </a:r>
            <a:r>
              <a:rPr lang="en-US" altLang="en-US" sz="4000" b="1"/>
              <a:t> </a:t>
            </a:r>
            <a:r>
              <a:rPr lang="en-IN" altLang="en-US" sz="4000" b="1"/>
              <a:t>व्यवस्था</a:t>
            </a:r>
            <a:r>
              <a:rPr lang="en-US" altLang="en-US" sz="4000" b="1"/>
              <a:t> </a:t>
            </a:r>
            <a:r>
              <a:rPr lang="en-IN" altLang="en-US" sz="4000" b="1"/>
              <a:t>का</a:t>
            </a:r>
            <a:r>
              <a:rPr lang="en-US" altLang="en-US" sz="4000" b="1"/>
              <a:t> </a:t>
            </a:r>
            <a:r>
              <a:rPr lang="en-IN" altLang="en-US" sz="4000" b="1"/>
              <a:t>विरोध</a:t>
            </a:r>
            <a:endParaRPr lang="en-IN"/>
          </a:p>
          <a:p>
            <a:pPr marL="0" indent="0">
              <a:buNone/>
            </a:pPr>
            <a:endParaRPr lang="en-IN"/>
          </a:p>
          <a:p>
            <a:pPr marL="0" indent="0">
              <a:buNone/>
            </a:pPr>
            <a:r>
              <a:rPr lang="en-IN" altLang="en-US" sz="4000" b="1"/>
              <a:t>जाति</a:t>
            </a:r>
            <a:r>
              <a:rPr lang="en-US" altLang="en-US" sz="4000" b="1"/>
              <a:t> </a:t>
            </a:r>
            <a:r>
              <a:rPr lang="en-IN" altLang="en-US" sz="4000" b="1"/>
              <a:t>प्रथा</a:t>
            </a:r>
            <a:r>
              <a:rPr lang="en-US" altLang="en-US" sz="4000" b="1"/>
              <a:t> का विरोध</a:t>
            </a:r>
            <a:endParaRPr lang="en-IN"/>
          </a:p>
          <a:p>
            <a:pPr marL="0" indent="0">
              <a:buNone/>
            </a:pPr>
            <a:endParaRPr lang="en-IN"/>
          </a:p>
          <a:p>
            <a:pPr marL="0" indent="0">
              <a:buNone/>
            </a:pPr>
            <a:r>
              <a:rPr lang="en-IN" altLang="en-US" sz="4000" b="1"/>
              <a:t>छुआछूत</a:t>
            </a:r>
            <a:r>
              <a:rPr lang="en-US" altLang="en-US" sz="4000" b="1"/>
              <a:t> का </a:t>
            </a:r>
            <a:r>
              <a:rPr lang="en-IN" altLang="en-US" sz="4000" b="1"/>
              <a:t>विरोध</a:t>
            </a:r>
            <a:endParaRPr lang="en-IN"/>
          </a:p>
          <a:p>
            <a:pPr marL="0" indent="0">
              <a:buNone/>
            </a:pPr>
            <a:endParaRPr lang="en-IN"/>
          </a:p>
          <a:p>
            <a:pPr marL="0" indent="0">
              <a:buNone/>
            </a:pPr>
            <a:r>
              <a:rPr lang="en-IN" altLang="en-US" sz="4000" b="1"/>
              <a:t>लैंगिक</a:t>
            </a:r>
            <a:r>
              <a:rPr lang="en-US" altLang="en-US" sz="4000" b="1"/>
              <a:t> समानता </a:t>
            </a:r>
            <a:r>
              <a:rPr lang="en-IN" altLang="en-US" sz="4000" b="1"/>
              <a:t>पर</a:t>
            </a:r>
            <a:r>
              <a:rPr lang="en-US" altLang="en-US" sz="4000" b="1"/>
              <a:t> </a:t>
            </a:r>
            <a:r>
              <a:rPr lang="en-IN" altLang="en-US" sz="4000" b="1"/>
              <a:t>बल</a:t>
            </a:r>
            <a:endParaRPr lang="en-IN"/>
          </a:p>
          <a:p>
            <a:pPr marL="0" indent="0">
              <a:buNone/>
            </a:pPr>
            <a:endParaRPr lang="en-IN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9" name="Title 104863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48640" name="Content Placeholder 1048639"/>
          <p:cNvSpPr>
            <a:spLocks noGrp="1"/>
          </p:cNvSpPr>
          <p:nvPr>
            <p:ph idx="1"/>
          </p:nvPr>
        </p:nvSpPr>
        <p:spPr/>
        <p:txBody>
          <a:bodyPr>
            <a:normAutofit fontScale="80000" lnSpcReduction="20000"/>
          </a:bodyPr>
          <a:lstStyle/>
          <a:p>
            <a:r>
              <a:rPr lang="en-IN" altLang="en-US" sz="4000"/>
              <a:t>निम्न</a:t>
            </a:r>
            <a:r>
              <a:rPr lang="en-US" altLang="en-US" sz="4000"/>
              <a:t> </a:t>
            </a:r>
            <a:r>
              <a:rPr lang="en-IN" altLang="en-US" sz="4000"/>
              <a:t>वर्गों</a:t>
            </a:r>
            <a:r>
              <a:rPr lang="en-US" altLang="en-US" sz="4000"/>
              <a:t> के </a:t>
            </a:r>
            <a:r>
              <a:rPr lang="en-IN" altLang="en-US" sz="4000"/>
              <a:t>उत्थान</a:t>
            </a:r>
            <a:r>
              <a:rPr lang="en-US" altLang="en-US" sz="4000"/>
              <a:t> </a:t>
            </a:r>
            <a:r>
              <a:rPr lang="en-IN" altLang="en-US" sz="4000"/>
              <a:t>पर</a:t>
            </a:r>
            <a:r>
              <a:rPr lang="en-US" altLang="en-US" sz="4000"/>
              <a:t> </a:t>
            </a:r>
            <a:r>
              <a:rPr lang="en-IN" altLang="en-US" sz="4000"/>
              <a:t>बल</a:t>
            </a:r>
            <a:endParaRPr lang="en-IN"/>
          </a:p>
          <a:p>
            <a:endParaRPr lang="en-IN"/>
          </a:p>
          <a:p>
            <a:r>
              <a:rPr lang="en-IN" altLang="en-US" sz="4000"/>
              <a:t>हिन्दू</a:t>
            </a:r>
            <a:r>
              <a:rPr lang="en-US" altLang="en-US" sz="4000"/>
              <a:t> </a:t>
            </a:r>
            <a:r>
              <a:rPr lang="en-IN" altLang="en-US" sz="4000"/>
              <a:t>कोड</a:t>
            </a:r>
            <a:r>
              <a:rPr lang="en-US" altLang="en-US" sz="4000"/>
              <a:t> बिल का </a:t>
            </a:r>
            <a:r>
              <a:rPr lang="en-IN" altLang="en-US" sz="4000"/>
              <a:t>समर्थन</a:t>
            </a:r>
            <a:endParaRPr lang="en-IN"/>
          </a:p>
          <a:p>
            <a:endParaRPr lang="en-IN"/>
          </a:p>
          <a:p>
            <a:r>
              <a:rPr lang="en-IN" altLang="en-US" sz="4000"/>
              <a:t>समानता</a:t>
            </a:r>
            <a:r>
              <a:rPr lang="en-US" altLang="en-US" sz="4000"/>
              <a:t> पर आधारित </a:t>
            </a:r>
            <a:r>
              <a:rPr lang="en-IN" altLang="en-US" sz="4000"/>
              <a:t>समाज</a:t>
            </a:r>
            <a:r>
              <a:rPr lang="en-US" altLang="en-US" sz="4000"/>
              <a:t> </a:t>
            </a:r>
            <a:r>
              <a:rPr lang="en-IN" altLang="en-US" sz="4000"/>
              <a:t>की</a:t>
            </a:r>
            <a:r>
              <a:rPr lang="en-US" altLang="en-US" sz="4000"/>
              <a:t> </a:t>
            </a:r>
            <a:r>
              <a:rPr lang="en-IN" altLang="en-US" sz="4000"/>
              <a:t>स्थापना</a:t>
            </a:r>
            <a:r>
              <a:rPr lang="en-US" altLang="en-US" sz="4000"/>
              <a:t> </a:t>
            </a:r>
            <a:r>
              <a:rPr lang="en-IN" altLang="en-US" sz="4000"/>
              <a:t>पर</a:t>
            </a:r>
            <a:r>
              <a:rPr lang="en-US" altLang="en-US" sz="4000"/>
              <a:t> </a:t>
            </a:r>
            <a:r>
              <a:rPr lang="en-IN" altLang="en-US" sz="4000"/>
              <a:t>बल</a:t>
            </a:r>
            <a:endParaRPr lang="en-IN"/>
          </a:p>
          <a:p>
            <a:endParaRPr lang="en-IN"/>
          </a:p>
          <a:p>
            <a:r>
              <a:rPr lang="en-IN" altLang="en-US" sz="4000"/>
              <a:t>दलितों</a:t>
            </a:r>
            <a:r>
              <a:rPr lang="en-US" altLang="en-US" sz="4000"/>
              <a:t> के लिए </a:t>
            </a:r>
            <a:r>
              <a:rPr lang="en-IN" altLang="en-US" sz="4000"/>
              <a:t>पृथक</a:t>
            </a:r>
            <a:r>
              <a:rPr lang="en-US" altLang="en-US" sz="4000"/>
              <a:t> </a:t>
            </a:r>
            <a:r>
              <a:rPr lang="en-IN" altLang="en-US" sz="4000"/>
              <a:t>प्रतिनिधित्व</a:t>
            </a:r>
            <a:r>
              <a:rPr lang="en-US" altLang="en-US" sz="4000"/>
              <a:t> </a:t>
            </a:r>
            <a:r>
              <a:rPr lang="en-IN" altLang="en-US" sz="4000"/>
              <a:t>की</a:t>
            </a:r>
            <a:r>
              <a:rPr lang="en-US" altLang="en-US" sz="4000"/>
              <a:t> </a:t>
            </a:r>
            <a:r>
              <a:rPr lang="en-IN" altLang="en-US" sz="4000"/>
              <a:t>मांग</a:t>
            </a:r>
            <a:endParaRPr lang="en-IN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Title 104864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48642" name="Content Placeholder 1048641"/>
          <p:cNvSpPr>
            <a:spLocks noGrp="1"/>
          </p:cNvSpPr>
          <p:nvPr>
            <p:ph idx="1"/>
          </p:nvPr>
        </p:nvSpPr>
        <p:spPr/>
        <p:txBody>
          <a:bodyPr>
            <a:normAutofit fontScale="75000" lnSpcReduction="20000"/>
          </a:bodyPr>
          <a:lstStyle/>
          <a:p>
            <a:r>
              <a:rPr lang="en-IN" altLang="en-US" sz="4000"/>
              <a:t>संविधानवाद</a:t>
            </a:r>
            <a:r>
              <a:rPr lang="en-US" altLang="en-US" sz="4000"/>
              <a:t> का </a:t>
            </a:r>
            <a:r>
              <a:rPr lang="en-IN" altLang="en-US" sz="4000"/>
              <a:t>समर्थन</a:t>
            </a:r>
            <a:endParaRPr lang="en-IN"/>
          </a:p>
          <a:p>
            <a:endParaRPr lang="en-IN"/>
          </a:p>
          <a:p>
            <a:r>
              <a:rPr lang="en-IN" altLang="en-US" sz="4000"/>
              <a:t>धर्मनिरपेक्षता</a:t>
            </a:r>
            <a:r>
              <a:rPr lang="en-US" altLang="en-US" sz="4000"/>
              <a:t> का </a:t>
            </a:r>
            <a:r>
              <a:rPr lang="en-IN" altLang="en-US" sz="4000"/>
              <a:t>समर्थन</a:t>
            </a:r>
            <a:endParaRPr lang="en-IN"/>
          </a:p>
          <a:p>
            <a:endParaRPr lang="en-IN"/>
          </a:p>
          <a:p>
            <a:r>
              <a:rPr lang="en-IN" altLang="en-US" sz="4000"/>
              <a:t>ब्राह्मणवाद</a:t>
            </a:r>
            <a:r>
              <a:rPr lang="en-US" altLang="en-US" sz="4000"/>
              <a:t> </a:t>
            </a:r>
            <a:r>
              <a:rPr lang="en-IN" altLang="en-US" sz="4000"/>
              <a:t>और</a:t>
            </a:r>
            <a:r>
              <a:rPr lang="en-US" altLang="en-US" sz="4000"/>
              <a:t> </a:t>
            </a:r>
            <a:r>
              <a:rPr lang="en-IN" altLang="en-US" sz="4000"/>
              <a:t>मनुवाद</a:t>
            </a:r>
            <a:r>
              <a:rPr lang="en-US" altLang="en-US" sz="4000"/>
              <a:t> का विरोध</a:t>
            </a:r>
            <a:endParaRPr lang="en-IN"/>
          </a:p>
          <a:p>
            <a:endParaRPr lang="en-IN"/>
          </a:p>
          <a:p>
            <a:r>
              <a:rPr lang="en-IN" altLang="en-US" sz="4000"/>
              <a:t>तीन</a:t>
            </a:r>
            <a:r>
              <a:rPr lang="en-US" altLang="en-US" sz="4000"/>
              <a:t> </a:t>
            </a:r>
            <a:r>
              <a:rPr lang="en-IN" altLang="en-US" sz="4000"/>
              <a:t>विचारों</a:t>
            </a:r>
            <a:r>
              <a:rPr lang="en-US" altLang="en-US" sz="4000"/>
              <a:t> </a:t>
            </a:r>
            <a:r>
              <a:rPr lang="en-IN" altLang="en-US" sz="4000"/>
              <a:t>पर</a:t>
            </a:r>
            <a:r>
              <a:rPr lang="en-US" altLang="en-US" sz="4000"/>
              <a:t> बल- </a:t>
            </a:r>
            <a:r>
              <a:rPr lang="en-IN" altLang="en-US" sz="4000"/>
              <a:t>शिक्षित</a:t>
            </a:r>
            <a:r>
              <a:rPr lang="en-US" altLang="en-US" sz="4000"/>
              <a:t> </a:t>
            </a:r>
            <a:r>
              <a:rPr lang="en-IN" altLang="en-US" sz="4000"/>
              <a:t>बनो</a:t>
            </a:r>
            <a:r>
              <a:rPr lang="en-US" altLang="en-US" sz="4000"/>
              <a:t>, </a:t>
            </a:r>
            <a:r>
              <a:rPr lang="en-IN" altLang="en-US" sz="4000"/>
              <a:t>संगठित</a:t>
            </a:r>
            <a:r>
              <a:rPr lang="en-US" altLang="en-US" sz="4000"/>
              <a:t> </a:t>
            </a:r>
            <a:r>
              <a:rPr lang="en-IN" altLang="en-US" sz="4000"/>
              <a:t>रहो</a:t>
            </a:r>
            <a:r>
              <a:rPr lang="en-US" altLang="en-US" sz="4000"/>
              <a:t>,</a:t>
            </a:r>
            <a:r>
              <a:rPr lang="en-IN" altLang="en-US" sz="4000"/>
              <a:t>संघर्ष</a:t>
            </a:r>
            <a:r>
              <a:rPr lang="en-US" altLang="en-US" sz="4000"/>
              <a:t> </a:t>
            </a:r>
            <a:r>
              <a:rPr lang="en-IN" altLang="en-US" sz="4000"/>
              <a:t>करो।</a:t>
            </a:r>
            <a:endParaRPr lang="en-IN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3" name="Title 104864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48644" name="Content Placeholder 104864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IN" altLang="en-US" sz="4000"/>
              <a:t>सार्वजनिक</a:t>
            </a:r>
            <a:r>
              <a:rPr lang="en-US" altLang="en-US" sz="4000"/>
              <a:t> </a:t>
            </a:r>
            <a:r>
              <a:rPr lang="en-IN" altLang="en-US" sz="4000"/>
              <a:t>स्थलों</a:t>
            </a:r>
            <a:r>
              <a:rPr lang="en-US" altLang="en-US" sz="4000"/>
              <a:t> के </a:t>
            </a:r>
            <a:r>
              <a:rPr lang="en-IN" altLang="en-US" sz="4000"/>
              <a:t>प्रयोग</a:t>
            </a:r>
            <a:r>
              <a:rPr lang="en-US" altLang="en-US" sz="4000"/>
              <a:t> </a:t>
            </a:r>
            <a:r>
              <a:rPr lang="en-IN" altLang="en-US" sz="4000"/>
              <a:t>की</a:t>
            </a:r>
            <a:r>
              <a:rPr lang="en-US" altLang="en-US" sz="4000"/>
              <a:t> </a:t>
            </a:r>
            <a:r>
              <a:rPr lang="en-IN" altLang="en-US" sz="4000"/>
              <a:t>स्वतंत्रता।</a:t>
            </a:r>
            <a:endParaRPr lang="en-IN"/>
          </a:p>
          <a:p>
            <a:pPr marL="0" indent="0">
              <a:buNone/>
            </a:pPr>
            <a:endParaRPr lang="en-IN"/>
          </a:p>
          <a:p>
            <a:pPr marL="0" indent="0">
              <a:buNone/>
            </a:pPr>
            <a:r>
              <a:rPr lang="en-IN" altLang="en-US" sz="4000"/>
              <a:t>हरिजन</a:t>
            </a:r>
            <a:r>
              <a:rPr lang="en-US" altLang="en-US" sz="4000"/>
              <a:t> </a:t>
            </a:r>
            <a:r>
              <a:rPr lang="en-IN" altLang="en-US" sz="4000"/>
              <a:t>शब्द</a:t>
            </a:r>
            <a:r>
              <a:rPr lang="en-US" altLang="en-US" sz="4000"/>
              <a:t> का </a:t>
            </a:r>
            <a:r>
              <a:rPr lang="en-IN" altLang="en-US" sz="4000"/>
              <a:t>विरोध।</a:t>
            </a:r>
            <a:endParaRPr lang="en-IN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5" name="Title 104864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48646" name="Content Placeholder 104864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8000"/>
              <a:t>Thanks</a:t>
            </a:r>
            <a:endParaRPr lang="en-IN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3</TotalTime>
  <Words>87</Words>
  <Application>Microsoft Office PowerPoint</Application>
  <PresentationFormat>Widescreen</PresentationFormat>
  <Paragraphs>26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Garamond</vt:lpstr>
      <vt:lpstr>Organic</vt:lpstr>
      <vt:lpstr>डॉ.भीमराव अम्बेडकर के सामाजिक न्याय सम्बंधी विचार 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B.A.3rd  Year Themes in comparative Political Theory (Pols-302)</dc:title>
  <dc:creator>918219607989</dc:creator>
  <cp:lastModifiedBy>gt</cp:lastModifiedBy>
  <cp:revision>4</cp:revision>
  <dcterms:created xsi:type="dcterms:W3CDTF">2022-07-12T06:42:49Z</dcterms:created>
  <dcterms:modified xsi:type="dcterms:W3CDTF">2022-07-30T06:01:00Z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2709d0afb92148c9b0c73bd69b45ada3</vt:lpwstr>
  </property>
</Properties>
</file>